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21945600"/>
  <p:notesSz cx="6715125" cy="9239250"/>
  <p:defaultTextStyle>
    <a:defPPr>
      <a:defRPr lang="en-US"/>
    </a:defPPr>
    <a:lvl1pPr algn="ctr" rtl="0" fontAlgn="base">
      <a:spcBef>
        <a:spcPct val="0"/>
      </a:spcBef>
      <a:spcAft>
        <a:spcPct val="0"/>
      </a:spcAft>
      <a:defRPr sz="5700" kern="1200">
        <a:solidFill>
          <a:schemeClr val="tx1"/>
        </a:solidFill>
        <a:latin typeface="Arial" charset="0"/>
        <a:ea typeface="+mn-ea"/>
        <a:cs typeface="+mn-cs"/>
      </a:defRPr>
    </a:lvl1pPr>
    <a:lvl2pPr marL="457200" algn="ctr" rtl="0" fontAlgn="base">
      <a:spcBef>
        <a:spcPct val="0"/>
      </a:spcBef>
      <a:spcAft>
        <a:spcPct val="0"/>
      </a:spcAft>
      <a:defRPr sz="5700" kern="1200">
        <a:solidFill>
          <a:schemeClr val="tx1"/>
        </a:solidFill>
        <a:latin typeface="Arial" charset="0"/>
        <a:ea typeface="+mn-ea"/>
        <a:cs typeface="+mn-cs"/>
      </a:defRPr>
    </a:lvl2pPr>
    <a:lvl3pPr marL="914400" algn="ctr" rtl="0" fontAlgn="base">
      <a:spcBef>
        <a:spcPct val="0"/>
      </a:spcBef>
      <a:spcAft>
        <a:spcPct val="0"/>
      </a:spcAft>
      <a:defRPr sz="5700" kern="1200">
        <a:solidFill>
          <a:schemeClr val="tx1"/>
        </a:solidFill>
        <a:latin typeface="Arial" charset="0"/>
        <a:ea typeface="+mn-ea"/>
        <a:cs typeface="+mn-cs"/>
      </a:defRPr>
    </a:lvl3pPr>
    <a:lvl4pPr marL="1371600" algn="ctr" rtl="0" fontAlgn="base">
      <a:spcBef>
        <a:spcPct val="0"/>
      </a:spcBef>
      <a:spcAft>
        <a:spcPct val="0"/>
      </a:spcAft>
      <a:defRPr sz="5700" kern="1200">
        <a:solidFill>
          <a:schemeClr val="tx1"/>
        </a:solidFill>
        <a:latin typeface="Arial" charset="0"/>
        <a:ea typeface="+mn-ea"/>
        <a:cs typeface="+mn-cs"/>
      </a:defRPr>
    </a:lvl4pPr>
    <a:lvl5pPr marL="1828800" algn="ctr" rtl="0" fontAlgn="base">
      <a:spcBef>
        <a:spcPct val="0"/>
      </a:spcBef>
      <a:spcAft>
        <a:spcPct val="0"/>
      </a:spcAft>
      <a:defRPr sz="5700" kern="1200">
        <a:solidFill>
          <a:schemeClr val="tx1"/>
        </a:solidFill>
        <a:latin typeface="Arial" charset="0"/>
        <a:ea typeface="+mn-ea"/>
        <a:cs typeface="+mn-cs"/>
      </a:defRPr>
    </a:lvl5pPr>
    <a:lvl6pPr marL="2286000" algn="l" defTabSz="914400" rtl="0" eaLnBrk="1" latinLnBrk="0" hangingPunct="1">
      <a:defRPr sz="5700" kern="1200">
        <a:solidFill>
          <a:schemeClr val="tx1"/>
        </a:solidFill>
        <a:latin typeface="Arial" charset="0"/>
        <a:ea typeface="+mn-ea"/>
        <a:cs typeface="+mn-cs"/>
      </a:defRPr>
    </a:lvl6pPr>
    <a:lvl7pPr marL="2743200" algn="l" defTabSz="914400" rtl="0" eaLnBrk="1" latinLnBrk="0" hangingPunct="1">
      <a:defRPr sz="5700" kern="1200">
        <a:solidFill>
          <a:schemeClr val="tx1"/>
        </a:solidFill>
        <a:latin typeface="Arial" charset="0"/>
        <a:ea typeface="+mn-ea"/>
        <a:cs typeface="+mn-cs"/>
      </a:defRPr>
    </a:lvl7pPr>
    <a:lvl8pPr marL="3200400" algn="l" defTabSz="914400" rtl="0" eaLnBrk="1" latinLnBrk="0" hangingPunct="1">
      <a:defRPr sz="5700" kern="1200">
        <a:solidFill>
          <a:schemeClr val="tx1"/>
        </a:solidFill>
        <a:latin typeface="Arial" charset="0"/>
        <a:ea typeface="+mn-ea"/>
        <a:cs typeface="+mn-cs"/>
      </a:defRPr>
    </a:lvl8pPr>
    <a:lvl9pPr marL="3657600" algn="l" defTabSz="914400" rtl="0" eaLnBrk="1" latinLnBrk="0" hangingPunct="1">
      <a:defRPr sz="57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24" d="100"/>
          <a:sy n="24" d="100"/>
        </p:scale>
        <p:origin x="-130" y="-211"/>
      </p:cViewPr>
      <p:guideLst>
        <p:guide orient="horz" pos="3617"/>
        <p:guide orient="horz" pos="13464"/>
        <p:guide pos="2723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07950" y="692150"/>
            <a:ext cx="69326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E279393-EA8E-4566-9981-4DCF205B5222}" type="slidenum">
              <a:rPr lang="en-US"/>
              <a:pPr/>
              <a:t>‹#›</a:t>
            </a:fld>
            <a:endParaRPr lang="en-US"/>
          </a:p>
        </p:txBody>
      </p:sp>
    </p:spTree>
    <p:extLst>
      <p:ext uri="{BB962C8B-B14F-4D97-AF65-F5344CB8AC3E}">
        <p14:creationId xmlns:p14="http://schemas.microsoft.com/office/powerpoint/2010/main" val="7600172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8EF94F-346A-4ABD-AA2E-BF9553AF0950}"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7589459" y="21598535"/>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40821959" y="21521699"/>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smtClean="0">
                <a:solidFill>
                  <a:schemeClr val="bg1"/>
                </a:solidFill>
              </a:rPr>
              <a:t>www.postersession.com</a:t>
            </a:r>
            <a:endParaRPr lang="en-US" sz="13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908300" rtl="0" fontAlgn="base">
        <a:spcBef>
          <a:spcPct val="0"/>
        </a:spcBef>
        <a:spcAft>
          <a:spcPct val="0"/>
        </a:spcAft>
        <a:defRPr sz="14000">
          <a:solidFill>
            <a:schemeClr val="tx2"/>
          </a:solidFill>
          <a:latin typeface="+mj-lt"/>
          <a:ea typeface="+mj-ea"/>
          <a:cs typeface="+mj-cs"/>
        </a:defRPr>
      </a:lvl1pPr>
      <a:lvl2pPr algn="ctr" defTabSz="2908300" rtl="0" fontAlgn="base">
        <a:spcBef>
          <a:spcPct val="0"/>
        </a:spcBef>
        <a:spcAft>
          <a:spcPct val="0"/>
        </a:spcAft>
        <a:defRPr sz="14000">
          <a:solidFill>
            <a:schemeClr val="tx2"/>
          </a:solidFill>
          <a:latin typeface="Arial" charset="0"/>
        </a:defRPr>
      </a:lvl2pPr>
      <a:lvl3pPr algn="ctr" defTabSz="2908300" rtl="0" fontAlgn="base">
        <a:spcBef>
          <a:spcPct val="0"/>
        </a:spcBef>
        <a:spcAft>
          <a:spcPct val="0"/>
        </a:spcAft>
        <a:defRPr sz="14000">
          <a:solidFill>
            <a:schemeClr val="tx2"/>
          </a:solidFill>
          <a:latin typeface="Arial" charset="0"/>
        </a:defRPr>
      </a:lvl3pPr>
      <a:lvl4pPr algn="ctr" defTabSz="2908300" rtl="0" fontAlgn="base">
        <a:spcBef>
          <a:spcPct val="0"/>
        </a:spcBef>
        <a:spcAft>
          <a:spcPct val="0"/>
        </a:spcAft>
        <a:defRPr sz="14000">
          <a:solidFill>
            <a:schemeClr val="tx2"/>
          </a:solidFill>
          <a:latin typeface="Arial" charset="0"/>
        </a:defRPr>
      </a:lvl4pPr>
      <a:lvl5pPr algn="ctr" defTabSz="2908300" rtl="0" fontAlgn="base">
        <a:spcBef>
          <a:spcPct val="0"/>
        </a:spcBef>
        <a:spcAft>
          <a:spcPct val="0"/>
        </a:spcAft>
        <a:defRPr sz="14000">
          <a:solidFill>
            <a:schemeClr val="tx2"/>
          </a:solidFill>
          <a:latin typeface="Arial" charset="0"/>
        </a:defRPr>
      </a:lvl5pPr>
      <a:lvl6pPr marL="457200" algn="ctr" defTabSz="2908300" rtl="0" fontAlgn="base">
        <a:spcBef>
          <a:spcPct val="0"/>
        </a:spcBef>
        <a:spcAft>
          <a:spcPct val="0"/>
        </a:spcAft>
        <a:defRPr sz="14000">
          <a:solidFill>
            <a:schemeClr val="tx2"/>
          </a:solidFill>
          <a:latin typeface="Arial" charset="0"/>
        </a:defRPr>
      </a:lvl6pPr>
      <a:lvl7pPr marL="914400" algn="ctr" defTabSz="2908300" rtl="0" fontAlgn="base">
        <a:spcBef>
          <a:spcPct val="0"/>
        </a:spcBef>
        <a:spcAft>
          <a:spcPct val="0"/>
        </a:spcAft>
        <a:defRPr sz="14000">
          <a:solidFill>
            <a:schemeClr val="tx2"/>
          </a:solidFill>
          <a:latin typeface="Arial" charset="0"/>
        </a:defRPr>
      </a:lvl7pPr>
      <a:lvl8pPr marL="1371600" algn="ctr" defTabSz="2908300" rtl="0" fontAlgn="base">
        <a:spcBef>
          <a:spcPct val="0"/>
        </a:spcBef>
        <a:spcAft>
          <a:spcPct val="0"/>
        </a:spcAft>
        <a:defRPr sz="14000">
          <a:solidFill>
            <a:schemeClr val="tx2"/>
          </a:solidFill>
          <a:latin typeface="Arial" charset="0"/>
        </a:defRPr>
      </a:lvl8pPr>
      <a:lvl9pPr marL="1828800" algn="ctr" defTabSz="2908300" rtl="0" fontAlgn="base">
        <a:spcBef>
          <a:spcPct val="0"/>
        </a:spcBef>
        <a:spcAft>
          <a:spcPct val="0"/>
        </a:spcAft>
        <a:defRPr sz="14000">
          <a:solidFill>
            <a:schemeClr val="tx2"/>
          </a:solidFill>
          <a:latin typeface="Arial" charset="0"/>
        </a:defRPr>
      </a:lvl9pPr>
    </p:titleStyle>
    <p:bodyStyle>
      <a:lvl1pPr marL="1090613" indent="-1090613" algn="l" defTabSz="2908300" rtl="0" fontAlgn="base">
        <a:spcBef>
          <a:spcPct val="20000"/>
        </a:spcBef>
        <a:spcAft>
          <a:spcPct val="0"/>
        </a:spcAft>
        <a:buChar char="•"/>
        <a:defRPr sz="10100">
          <a:solidFill>
            <a:schemeClr val="tx1"/>
          </a:solidFill>
          <a:latin typeface="+mn-lt"/>
          <a:ea typeface="+mn-ea"/>
          <a:cs typeface="+mn-cs"/>
        </a:defRPr>
      </a:lvl1pPr>
      <a:lvl2pPr marL="2362200" indent="-909638" algn="l" defTabSz="2908300" rtl="0" fontAlgn="base">
        <a:spcBef>
          <a:spcPct val="20000"/>
        </a:spcBef>
        <a:spcAft>
          <a:spcPct val="0"/>
        </a:spcAft>
        <a:buChar char="–"/>
        <a:defRPr sz="8800">
          <a:solidFill>
            <a:schemeClr val="tx1"/>
          </a:solidFill>
          <a:latin typeface="+mn-lt"/>
        </a:defRPr>
      </a:lvl2pPr>
      <a:lvl3pPr marL="3633788" indent="-725488" algn="l" defTabSz="2908300" rtl="0" fontAlgn="base">
        <a:spcBef>
          <a:spcPct val="20000"/>
        </a:spcBef>
        <a:spcAft>
          <a:spcPct val="0"/>
        </a:spcAft>
        <a:buChar char="•"/>
        <a:defRPr sz="7600">
          <a:solidFill>
            <a:schemeClr val="tx1"/>
          </a:solidFill>
          <a:latin typeface="+mn-lt"/>
        </a:defRPr>
      </a:lvl3pPr>
      <a:lvl4pPr marL="5086350" indent="-725488" algn="l" defTabSz="2908300" rtl="0" fontAlgn="base">
        <a:spcBef>
          <a:spcPct val="20000"/>
        </a:spcBef>
        <a:spcAft>
          <a:spcPct val="0"/>
        </a:spcAft>
        <a:buChar char="–"/>
        <a:defRPr sz="6300">
          <a:solidFill>
            <a:schemeClr val="tx1"/>
          </a:solidFill>
          <a:latin typeface="+mn-lt"/>
        </a:defRPr>
      </a:lvl4pPr>
      <a:lvl5pPr marL="6540500" indent="-727075" algn="l" defTabSz="2908300" rtl="0" fontAlgn="base">
        <a:spcBef>
          <a:spcPct val="20000"/>
        </a:spcBef>
        <a:spcAft>
          <a:spcPct val="0"/>
        </a:spcAft>
        <a:buChar char="»"/>
        <a:defRPr sz="6300">
          <a:solidFill>
            <a:schemeClr val="tx1"/>
          </a:solidFill>
          <a:latin typeface="+mn-lt"/>
        </a:defRPr>
      </a:lvl5pPr>
      <a:lvl6pPr marL="6997700" indent="-727075" algn="l" defTabSz="2908300" rtl="0" fontAlgn="base">
        <a:spcBef>
          <a:spcPct val="20000"/>
        </a:spcBef>
        <a:spcAft>
          <a:spcPct val="0"/>
        </a:spcAft>
        <a:buChar char="»"/>
        <a:defRPr sz="6300">
          <a:solidFill>
            <a:schemeClr val="tx1"/>
          </a:solidFill>
          <a:latin typeface="+mn-lt"/>
        </a:defRPr>
      </a:lvl6pPr>
      <a:lvl7pPr marL="7454900" indent="-727075" algn="l" defTabSz="2908300" rtl="0" fontAlgn="base">
        <a:spcBef>
          <a:spcPct val="20000"/>
        </a:spcBef>
        <a:spcAft>
          <a:spcPct val="0"/>
        </a:spcAft>
        <a:buChar char="»"/>
        <a:defRPr sz="6300">
          <a:solidFill>
            <a:schemeClr val="tx1"/>
          </a:solidFill>
          <a:latin typeface="+mn-lt"/>
        </a:defRPr>
      </a:lvl7pPr>
      <a:lvl8pPr marL="7912100" indent="-727075" algn="l" defTabSz="2908300" rtl="0" fontAlgn="base">
        <a:spcBef>
          <a:spcPct val="20000"/>
        </a:spcBef>
        <a:spcAft>
          <a:spcPct val="0"/>
        </a:spcAft>
        <a:buChar char="»"/>
        <a:defRPr sz="6300">
          <a:solidFill>
            <a:schemeClr val="tx1"/>
          </a:solidFill>
          <a:latin typeface="+mn-lt"/>
        </a:defRPr>
      </a:lvl8pPr>
      <a:lvl9pPr marL="8369300" indent="-727075" algn="l" defTabSz="2908300" rtl="0" fontAlgn="base">
        <a:spcBef>
          <a:spcPct val="20000"/>
        </a:spcBef>
        <a:spcAft>
          <a:spcPct val="0"/>
        </a:spcAft>
        <a:buChar char="»"/>
        <a:defRPr sz="6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9418456" y="4064000"/>
            <a:ext cx="13794835"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14993000" y="4064000"/>
            <a:ext cx="13794835"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654266" y="4064000"/>
            <a:ext cx="13794835"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1219200" y="5883275"/>
            <a:ext cx="12717516" cy="10587110"/>
          </a:xfrm>
          <a:prstGeom prst="rect">
            <a:avLst/>
          </a:prstGeom>
          <a:noFill/>
          <a:ln w="9525">
            <a:noFill/>
            <a:miter lim="800000"/>
            <a:headEnd/>
            <a:tailEnd/>
          </a:ln>
          <a:effectLst/>
        </p:spPr>
        <p:txBody>
          <a:bodyPr wrap="square" lIns="60559" tIns="30280" rIns="60559" bIns="30280">
            <a:spAutoFit/>
          </a:bodyPr>
          <a:lstStyle/>
          <a:p>
            <a:pPr algn="l" defTabSz="2908300" eaLnBrk="0" hangingPunct="0">
              <a:lnSpc>
                <a:spcPct val="95000"/>
              </a:lnSpc>
            </a:pPr>
            <a:r>
              <a:rPr lang="en-US" sz="1800" dirty="0">
                <a:latin typeface="Times New Roman" pitchFamily="18" charset="0"/>
              </a:rPr>
              <a:t>We hope you find this template useful! This one is set up to yield a </a:t>
            </a:r>
            <a:r>
              <a:rPr lang="en-US" sz="1800" dirty="0" smtClean="0">
                <a:latin typeface="Times New Roman" pitchFamily="18" charset="0"/>
              </a:rPr>
              <a:t>96x48” (8x4’) </a:t>
            </a:r>
            <a:r>
              <a:rPr lang="en-US" sz="1800" dirty="0">
                <a:latin typeface="Times New Roman" pitchFamily="18" charset="0"/>
              </a:rPr>
              <a:t>horizontal poster when we print it at 200%.</a:t>
            </a:r>
          </a:p>
          <a:p>
            <a:pPr algn="l" defTabSz="2508250"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How to bring things in from Excel® and Word®</a:t>
            </a:r>
            <a:endParaRPr lang="en-US" sz="1800" dirty="0">
              <a:latin typeface="Times New Roman" pitchFamily="18" charset="0"/>
            </a:endParaRP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Excel</a:t>
            </a:r>
            <a:r>
              <a:rPr lang="en-US" sz="1800" dirty="0">
                <a:latin typeface="Times New Roman" pitchFamily="18" charset="0"/>
              </a:rPr>
              <a:t>- select the chart, then copy (</a:t>
            </a:r>
            <a:r>
              <a:rPr lang="en-US" sz="1800" dirty="0" err="1">
                <a:latin typeface="Times New Roman" pitchFamily="18" charset="0"/>
              </a:rPr>
              <a:t>ctl+C</a:t>
            </a:r>
            <a:r>
              <a:rPr lang="en-US" sz="1800" dirty="0">
                <a:latin typeface="Times New Roman" pitchFamily="18" charset="0"/>
              </a:rPr>
              <a:t>), and paste (</a:t>
            </a:r>
            <a:r>
              <a:rPr lang="en-US" sz="1800" dirty="0" err="1">
                <a:latin typeface="Times New Roman" pitchFamily="18" charset="0"/>
              </a:rPr>
              <a:t>ctl+V</a:t>
            </a:r>
            <a:r>
              <a:rPr lang="en-US" sz="1800" dirty="0">
                <a:latin typeface="Times New Roman" pitchFamily="18" charset="0"/>
              </a:rPr>
              <a:t>) into PowerPoint®. The chart can then be stretched to fit or edited as required. </a:t>
            </a:r>
            <a:r>
              <a:rPr lang="en-US" sz="1800" b="1" i="1" u="sng" dirty="0">
                <a:latin typeface="Times New Roman" pitchFamily="18" charset="0"/>
              </a:rPr>
              <a:t>Watch out</a:t>
            </a:r>
            <a:r>
              <a:rPr lang="en-US" sz="1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Word</a:t>
            </a:r>
            <a:r>
              <a:rPr lang="en-US" sz="18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Tables</a:t>
            </a:r>
            <a:r>
              <a:rPr lang="en-US" sz="1800" dirty="0">
                <a:latin typeface="Times New Roman" pitchFamily="18" charset="0"/>
              </a:rPr>
              <a:t> that come in funny can often be fixed by doing paste &gt;special &gt;enhanced metafile.</a:t>
            </a:r>
          </a:p>
          <a:p>
            <a:pPr algn="l" defTabSz="4389438" eaLnBrk="0" hangingPunct="0">
              <a:lnSpc>
                <a:spcPct val="95000"/>
              </a:lnSpc>
            </a:pPr>
            <a:endParaRPr lang="en-US" sz="1800" b="1" dirty="0">
              <a:latin typeface="Times New Roman" pitchFamily="18" charset="0"/>
            </a:endParaRPr>
          </a:p>
          <a:p>
            <a:pPr algn="l" defTabSz="4389438" eaLnBrk="0" hangingPunct="0">
              <a:lnSpc>
                <a:spcPct val="95000"/>
              </a:lnSpc>
            </a:pPr>
            <a:r>
              <a:rPr lang="en-US" sz="1800" b="1" dirty="0">
                <a:latin typeface="Times New Roman" pitchFamily="18" charset="0"/>
              </a:rPr>
              <a:t>Photos</a:t>
            </a:r>
            <a:endParaRPr lang="en-US" sz="1800" dirty="0">
              <a:latin typeface="Times New Roman" pitchFamily="18" charset="0"/>
            </a:endParaRP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We need images to be 72 to 100 dpi in their </a:t>
            </a:r>
            <a:r>
              <a:rPr lang="en-US" sz="1800" u="sng" dirty="0">
                <a:latin typeface="Times New Roman" pitchFamily="18" charset="0"/>
              </a:rPr>
              <a:t>final size</a:t>
            </a:r>
            <a:r>
              <a:rPr lang="en-US" sz="18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800" b="1" dirty="0">
              <a:latin typeface="Times New Roman" pitchFamily="18" charset="0"/>
            </a:endParaRPr>
          </a:p>
          <a:p>
            <a:pPr algn="l" defTabSz="4389438" eaLnBrk="0" hangingPunct="0">
              <a:lnSpc>
                <a:spcPct val="95000"/>
              </a:lnSpc>
            </a:pPr>
            <a:r>
              <a:rPr lang="en-US" sz="1800" b="1" dirty="0">
                <a:latin typeface="Times New Roman" pitchFamily="18" charset="0"/>
              </a:rPr>
              <a:t>Preview: </a:t>
            </a:r>
            <a:r>
              <a:rPr lang="en-US" sz="18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Feedback:</a:t>
            </a:r>
            <a:r>
              <a:rPr lang="en-US" sz="1800" dirty="0">
                <a:latin typeface="Times New Roman" pitchFamily="18" charset="0"/>
              </a:rPr>
              <a:t> If you have comments about how this template worked for you, email to sales@megaprint.com. We listen! Call us at 800-590-7850 if we can help in any way.</a:t>
            </a:r>
            <a:endParaRPr lang="en-US" sz="1800" b="1" dirty="0">
              <a:latin typeface="Times New Roman" pitchFamily="18" charset="0"/>
            </a:endParaRPr>
          </a:p>
        </p:txBody>
      </p:sp>
      <p:sp>
        <p:nvSpPr>
          <p:cNvPr id="2058" name="Text Box 10"/>
          <p:cNvSpPr txBox="1">
            <a:spLocks noChangeArrowheads="1"/>
          </p:cNvSpPr>
          <p:nvPr/>
        </p:nvSpPr>
        <p:spPr bwMode="auto">
          <a:xfrm>
            <a:off x="17093811" y="4590358"/>
            <a:ext cx="9829800" cy="1169147"/>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7200" b="1" dirty="0"/>
              <a:t>Methods</a:t>
            </a:r>
          </a:p>
        </p:txBody>
      </p:sp>
      <p:sp>
        <p:nvSpPr>
          <p:cNvPr id="2059" name="Text Box 11"/>
          <p:cNvSpPr txBox="1">
            <a:spLocks noChangeArrowheads="1"/>
          </p:cNvSpPr>
          <p:nvPr/>
        </p:nvSpPr>
        <p:spPr bwMode="auto">
          <a:xfrm>
            <a:off x="31867366" y="10200522"/>
            <a:ext cx="9829800" cy="1169147"/>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7200" b="1" dirty="0"/>
              <a:t>Conclusions</a:t>
            </a:r>
          </a:p>
        </p:txBody>
      </p:sp>
      <p:sp>
        <p:nvSpPr>
          <p:cNvPr id="2061" name="AutoShape 13"/>
          <p:cNvSpPr>
            <a:spLocks noChangeArrowheads="1"/>
          </p:cNvSpPr>
          <p:nvPr/>
        </p:nvSpPr>
        <p:spPr bwMode="auto">
          <a:xfrm>
            <a:off x="685800" y="254000"/>
            <a:ext cx="42519600" cy="3505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60559" tIns="30280" rIns="60559" bIns="30280" anchor="ctr"/>
          <a:lstStyle/>
          <a:p>
            <a:pPr defTabSz="2908300"/>
            <a:endParaRPr lang="en-US">
              <a:solidFill>
                <a:schemeClr val="bg1"/>
              </a:solidFill>
            </a:endParaRPr>
          </a:p>
        </p:txBody>
      </p:sp>
      <p:sp>
        <p:nvSpPr>
          <p:cNvPr id="2062" name="Text Box 14"/>
          <p:cNvSpPr txBox="1">
            <a:spLocks noChangeArrowheads="1"/>
          </p:cNvSpPr>
          <p:nvPr/>
        </p:nvSpPr>
        <p:spPr bwMode="auto">
          <a:xfrm>
            <a:off x="1219200" y="431800"/>
            <a:ext cx="40919400" cy="2681288"/>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8300" b="1"/>
              <a:t>Title of the Research Study</a:t>
            </a:r>
          </a:p>
          <a:p>
            <a:pPr defTabSz="2908300"/>
            <a:r>
              <a:rPr lang="en-US" b="1"/>
              <a:t>PEOPLE WHO DID THE STUDY</a:t>
            </a:r>
          </a:p>
          <a:p>
            <a:pPr defTabSz="2908300"/>
            <a:r>
              <a:rPr lang="en-US" sz="3200" b="1" i="1"/>
              <a:t>UNIVERSITIES AND/OR  HOSPITALS THEY ARE AFFILIATED WITH</a:t>
            </a:r>
            <a:endParaRPr lang="en-US"/>
          </a:p>
        </p:txBody>
      </p:sp>
      <p:sp>
        <p:nvSpPr>
          <p:cNvPr id="2064" name="Text Box 16"/>
          <p:cNvSpPr txBox="1">
            <a:spLocks noChangeArrowheads="1"/>
          </p:cNvSpPr>
          <p:nvPr/>
        </p:nvSpPr>
        <p:spPr bwMode="auto">
          <a:xfrm>
            <a:off x="685800" y="1473200"/>
            <a:ext cx="3657600" cy="1362075"/>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Logo</a:t>
            </a:r>
          </a:p>
          <a:p>
            <a:pPr defTabSz="2908300">
              <a:spcBef>
                <a:spcPct val="50000"/>
              </a:spcBef>
            </a:pPr>
            <a:endParaRPr lang="en-US" sz="1900">
              <a:solidFill>
                <a:srgbClr val="FF0000"/>
              </a:solidFill>
            </a:endParaRPr>
          </a:p>
        </p:txBody>
      </p:sp>
      <p:sp>
        <p:nvSpPr>
          <p:cNvPr id="2067" name="Text Box 19"/>
          <p:cNvSpPr txBox="1">
            <a:spLocks noChangeArrowheads="1"/>
          </p:cNvSpPr>
          <p:nvPr/>
        </p:nvSpPr>
        <p:spPr bwMode="auto">
          <a:xfrm>
            <a:off x="17791545" y="10909300"/>
            <a:ext cx="8305800" cy="715963"/>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4300" b="1" i="1"/>
              <a:t>Figure #1</a:t>
            </a:r>
          </a:p>
        </p:txBody>
      </p:sp>
      <p:sp>
        <p:nvSpPr>
          <p:cNvPr id="2073" name="Text Box 25"/>
          <p:cNvSpPr txBox="1">
            <a:spLocks noChangeArrowheads="1"/>
          </p:cNvSpPr>
          <p:nvPr/>
        </p:nvSpPr>
        <p:spPr bwMode="auto">
          <a:xfrm>
            <a:off x="32549518" y="5449002"/>
            <a:ext cx="8305800" cy="715962"/>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4300" b="1" i="1" dirty="0"/>
              <a:t>Figure #2</a:t>
            </a:r>
          </a:p>
        </p:txBody>
      </p:sp>
      <p:sp>
        <p:nvSpPr>
          <p:cNvPr id="2075" name="Text Box 27"/>
          <p:cNvSpPr txBox="1">
            <a:spLocks noChangeArrowheads="1"/>
          </p:cNvSpPr>
          <p:nvPr/>
        </p:nvSpPr>
        <p:spPr bwMode="auto">
          <a:xfrm>
            <a:off x="32279896" y="16522937"/>
            <a:ext cx="8305800" cy="715963"/>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4300" dirty="0"/>
              <a:t>Bibliography</a:t>
            </a:r>
          </a:p>
        </p:txBody>
      </p:sp>
      <p:sp>
        <p:nvSpPr>
          <p:cNvPr id="2083" name="Rectangle 35"/>
          <p:cNvSpPr>
            <a:spLocks noChangeArrowheads="1"/>
          </p:cNvSpPr>
          <p:nvPr/>
        </p:nvSpPr>
        <p:spPr bwMode="auto">
          <a:xfrm>
            <a:off x="17533576" y="12528384"/>
            <a:ext cx="8850312" cy="1497724"/>
          </a:xfrm>
          <a:prstGeom prst="rect">
            <a:avLst/>
          </a:prstGeom>
          <a:solidFill>
            <a:schemeClr val="bg1"/>
          </a:solidFill>
          <a:ln w="9525">
            <a:solidFill>
              <a:schemeClr val="tx1"/>
            </a:solidFill>
            <a:miter lim="800000"/>
            <a:headEnd/>
            <a:tailEnd/>
          </a:ln>
          <a:effectLst/>
        </p:spPr>
        <p:txBody>
          <a:bodyPr wrap="none" lIns="60559" tIns="30280" rIns="60559" bIns="30280" anchor="ctr"/>
          <a:lstStyle/>
          <a:p>
            <a:pPr defTabSz="606425" eaLnBrk="0" hangingPunct="0"/>
            <a:r>
              <a:rPr lang="en-US" sz="2900" dirty="0">
                <a:latin typeface="Times New Roman" pitchFamily="18" charset="0"/>
              </a:rPr>
              <a:t>CHART or PICTURE</a:t>
            </a:r>
          </a:p>
        </p:txBody>
      </p:sp>
      <p:sp>
        <p:nvSpPr>
          <p:cNvPr id="2084" name="Text Box 36"/>
          <p:cNvSpPr txBox="1">
            <a:spLocks noChangeArrowheads="1"/>
          </p:cNvSpPr>
          <p:nvPr/>
        </p:nvSpPr>
        <p:spPr bwMode="auto">
          <a:xfrm>
            <a:off x="16270014" y="5892800"/>
            <a:ext cx="11414234" cy="3851951"/>
          </a:xfrm>
          <a:prstGeom prst="rect">
            <a:avLst/>
          </a:prstGeom>
          <a:noFill/>
          <a:ln w="57150" cmpd="thinThick">
            <a:noFill/>
            <a:miter lim="800000"/>
            <a:headEnd/>
            <a:tailEnd/>
          </a:ln>
          <a:effectLst/>
        </p:spPr>
        <p:txBody>
          <a:bodyPr wrap="square" lIns="40512" tIns="20256" rIns="40512" bIns="20256">
            <a:spAutoFit/>
          </a:bodyPr>
          <a:lstStyle/>
          <a:p>
            <a:pPr algn="l" defTabSz="404813" eaLnBrk="0" hangingPunct="0">
              <a:lnSpc>
                <a:spcPct val="95000"/>
              </a:lnSpc>
            </a:pPr>
            <a:r>
              <a:rPr lang="en-US" sz="19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04813" eaLnBrk="0" hangingPunct="0">
              <a:lnSpc>
                <a:spcPct val="95000"/>
              </a:lnSpc>
            </a:pPr>
            <a:endParaRPr lang="en-US" sz="1900" dirty="0">
              <a:latin typeface="Times New Roman" pitchFamily="18" charset="0"/>
            </a:endParaRPr>
          </a:p>
          <a:p>
            <a:pPr algn="l" defTabSz="404813" eaLnBrk="0" hangingPunct="0">
              <a:lnSpc>
                <a:spcPct val="95000"/>
              </a:lnSpc>
            </a:pPr>
            <a:r>
              <a:rPr lang="en-US" sz="1900" dirty="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900" b="1" dirty="0">
              <a:latin typeface="Times New Roman" pitchFamily="18" charset="0"/>
            </a:endParaRPr>
          </a:p>
          <a:p>
            <a:pPr algn="l" defTabSz="404813" eaLnBrk="0" hangingPunct="0"/>
            <a:endParaRPr lang="en-US" sz="1300" dirty="0">
              <a:latin typeface="Times New Roman" pitchFamily="18" charset="0"/>
            </a:endParaRPr>
          </a:p>
        </p:txBody>
      </p:sp>
      <p:sp>
        <p:nvSpPr>
          <p:cNvPr id="2086" name="Text Box 38"/>
          <p:cNvSpPr txBox="1">
            <a:spLocks noChangeArrowheads="1"/>
          </p:cNvSpPr>
          <p:nvPr/>
        </p:nvSpPr>
        <p:spPr bwMode="auto">
          <a:xfrm>
            <a:off x="30269793" y="17487900"/>
            <a:ext cx="12326007" cy="1985286"/>
          </a:xfrm>
          <a:prstGeom prst="rect">
            <a:avLst/>
          </a:prstGeom>
          <a:noFill/>
          <a:ln w="57150" cmpd="thinThick">
            <a:noFill/>
            <a:miter lim="800000"/>
            <a:headEnd/>
            <a:tailEnd/>
          </a:ln>
          <a:effectLst/>
        </p:spPr>
        <p:txBody>
          <a:bodyPr wrap="square" lIns="40512" tIns="20256" rIns="40512" bIns="20256">
            <a:spAutoFit/>
          </a:bodyPr>
          <a:lstStyle/>
          <a:p>
            <a:pPr marL="227013" indent="-227013" algn="l" defTabSz="404813" eaLnBrk="0" hangingPunct="0">
              <a:lnSpc>
                <a:spcPct val="95000"/>
              </a:lnSpc>
            </a:pPr>
            <a:endParaRPr lang="en-US" sz="1900" b="1" dirty="0">
              <a:latin typeface="Times New Roman" pitchFamily="18" charset="0"/>
            </a:endParaRPr>
          </a:p>
          <a:p>
            <a:pPr marL="227013" indent="-227013" algn="l" defTabSz="404813" eaLnBrk="0" hangingPunct="0">
              <a:lnSpc>
                <a:spcPct val="95000"/>
              </a:lnSpc>
              <a:buFontTx/>
              <a:buAutoNum type="arabicPeriod"/>
            </a:pPr>
            <a:r>
              <a:rPr lang="en-US" sz="1900" b="1" dirty="0">
                <a:latin typeface="Times New Roman" pitchFamily="18" charset="0"/>
              </a:rPr>
              <a:t>Xxxxxxxxxxxxxxxxxxxxxxxxxxxxxxxxxxxxxxxxxxxxxxxxxxxxxxxxxxxxxxxxxxxxxxxxxxxxxxxxxxxxxxxxxxx</a:t>
            </a:r>
          </a:p>
          <a:p>
            <a:pPr marL="227013" indent="-227013" algn="l" defTabSz="404813" eaLnBrk="0" hangingPunct="0">
              <a:lnSpc>
                <a:spcPct val="95000"/>
              </a:lnSpc>
              <a:buFontTx/>
              <a:buAutoNum type="arabicPeriod"/>
            </a:pPr>
            <a:r>
              <a:rPr lang="en-US" sz="1900" b="1" dirty="0">
                <a:latin typeface="Times New Roman" pitchFamily="18" charset="0"/>
              </a:rPr>
              <a:t>Xxxxxxxxxxxxxxxxxxxxxxxxxxxxxxxxxxxxxxxxxxxxxxxxxxxxxxxxxxxxxxxxxxxxxxxxxxxxxxxxxxxxxxxxxxxx</a:t>
            </a:r>
          </a:p>
          <a:p>
            <a:pPr marL="227013" indent="-227013" algn="l" defTabSz="404813" eaLnBrk="0" hangingPunct="0">
              <a:lnSpc>
                <a:spcPct val="95000"/>
              </a:lnSpc>
              <a:buFont typeface="Symbol" pitchFamily="18" charset="2"/>
              <a:buAutoNum type="arabicPeriod"/>
            </a:pPr>
            <a:r>
              <a:rPr lang="en-US" sz="1900" b="1" dirty="0">
                <a:latin typeface="Times New Roman" pitchFamily="18" charset="0"/>
              </a:rPr>
              <a:t>Xxxxxxxxxxxxxxxxxxxxxxxxxxxxxxxxxxxxxxxxxxxxxxxxxxxxxxxxxxxxxxxxxxxxxxxxxxxxxxxxxxxxxxxxxxxxxxxxxxxxxxxxxxxxxxxxxxxxxxx</a:t>
            </a:r>
          </a:p>
          <a:p>
            <a:pPr marL="227013" indent="-227013" algn="l" defTabSz="404813" eaLnBrk="0" hangingPunct="0">
              <a:lnSpc>
                <a:spcPct val="95000"/>
              </a:lnSpc>
              <a:buFont typeface="Symbol" pitchFamily="18" charset="2"/>
              <a:buAutoNum type="arabicPeriod"/>
            </a:pPr>
            <a:r>
              <a:rPr lang="en-US" sz="1900" b="1" dirty="0">
                <a:latin typeface="Times New Roman" pitchFamily="18" charset="0"/>
              </a:rPr>
              <a:t>Xxxxxxxxxxxxxxxxxxxxxxxxxxxxxxxxxxxxxxxxxxxxxxxxxxxxxxxxxxxxxxxxxxxxxxxxxxxxxxxxxxx</a:t>
            </a:r>
          </a:p>
          <a:p>
            <a:pPr marL="227013" indent="-227013" algn="l" defTabSz="404813" eaLnBrk="0" hangingPunct="0">
              <a:lnSpc>
                <a:spcPct val="95000"/>
              </a:lnSpc>
              <a:buFont typeface="Symbol" pitchFamily="18" charset="2"/>
              <a:buAutoNum type="arabicPeriod"/>
            </a:pPr>
            <a:endParaRPr lang="en-US" sz="1900" b="1" dirty="0">
              <a:latin typeface="Times New Roman" pitchFamily="18" charset="0"/>
            </a:endParaRPr>
          </a:p>
        </p:txBody>
      </p:sp>
      <p:sp>
        <p:nvSpPr>
          <p:cNvPr id="2087" name="Text Box 39"/>
          <p:cNvSpPr txBox="1">
            <a:spLocks noChangeArrowheads="1"/>
          </p:cNvSpPr>
          <p:nvPr/>
        </p:nvSpPr>
        <p:spPr bwMode="auto">
          <a:xfrm>
            <a:off x="16270014" y="15640788"/>
            <a:ext cx="11414233" cy="3841948"/>
          </a:xfrm>
          <a:prstGeom prst="rect">
            <a:avLst/>
          </a:prstGeom>
          <a:noFill/>
          <a:ln w="57150" cmpd="thinThick">
            <a:noFill/>
            <a:miter lim="800000"/>
            <a:headEnd/>
            <a:tailEnd/>
          </a:ln>
          <a:effectLst/>
        </p:spPr>
        <p:txBody>
          <a:bodyPr wrap="square" lIns="40512" tIns="20256" rIns="40512" bIns="20256">
            <a:spAutoFit/>
          </a:bodyPr>
          <a:lstStyle/>
          <a:p>
            <a:pPr algn="l" defTabSz="404813" eaLnBrk="0" hangingPunct="0">
              <a:lnSpc>
                <a:spcPct val="95000"/>
              </a:lnSpc>
            </a:pPr>
            <a:r>
              <a:rPr lang="en-US" sz="19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04813" eaLnBrk="0" hangingPunct="0">
              <a:lnSpc>
                <a:spcPct val="95000"/>
              </a:lnSpc>
            </a:pPr>
            <a:endParaRPr lang="en-US" sz="1900" dirty="0">
              <a:latin typeface="Times New Roman" pitchFamily="18" charset="0"/>
            </a:endParaRPr>
          </a:p>
          <a:p>
            <a:pPr algn="l" defTabSz="404813" eaLnBrk="0" hangingPunct="0">
              <a:lnSpc>
                <a:spcPct val="95000"/>
              </a:lnSpc>
            </a:pPr>
            <a:r>
              <a:rPr lang="en-US" sz="19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900" b="1" dirty="0">
              <a:latin typeface="Times New Roman" pitchFamily="18" charset="0"/>
            </a:endParaRPr>
          </a:p>
          <a:p>
            <a:pPr algn="l" defTabSz="404813" eaLnBrk="0" hangingPunct="0">
              <a:lnSpc>
                <a:spcPct val="95000"/>
              </a:lnSpc>
            </a:pPr>
            <a:endParaRPr lang="en-US" sz="1300" dirty="0">
              <a:latin typeface="Times New Roman" pitchFamily="18" charset="0"/>
            </a:endParaRPr>
          </a:p>
        </p:txBody>
      </p:sp>
      <p:sp>
        <p:nvSpPr>
          <p:cNvPr id="2088" name="Text Box 40"/>
          <p:cNvSpPr txBox="1">
            <a:spLocks noChangeArrowheads="1"/>
          </p:cNvSpPr>
          <p:nvPr/>
        </p:nvSpPr>
        <p:spPr bwMode="auto">
          <a:xfrm>
            <a:off x="30269793" y="11458569"/>
            <a:ext cx="12594295" cy="3841948"/>
          </a:xfrm>
          <a:prstGeom prst="rect">
            <a:avLst/>
          </a:prstGeom>
          <a:noFill/>
          <a:ln w="57150" cmpd="thinThick">
            <a:noFill/>
            <a:miter lim="800000"/>
            <a:headEnd/>
            <a:tailEnd/>
          </a:ln>
          <a:effectLst/>
        </p:spPr>
        <p:txBody>
          <a:bodyPr wrap="square" lIns="40512" tIns="20256" rIns="40512" bIns="20256">
            <a:spAutoFit/>
          </a:bodyPr>
          <a:lstStyle/>
          <a:p>
            <a:pPr algn="l" defTabSz="404813" eaLnBrk="0" hangingPunct="0">
              <a:lnSpc>
                <a:spcPct val="95000"/>
              </a:lnSpc>
            </a:pPr>
            <a:r>
              <a:rPr lang="en-US" sz="19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04813" eaLnBrk="0" hangingPunct="0">
              <a:lnSpc>
                <a:spcPct val="95000"/>
              </a:lnSpc>
            </a:pPr>
            <a:endParaRPr lang="en-US" sz="1900" dirty="0">
              <a:latin typeface="Times New Roman" pitchFamily="18" charset="0"/>
            </a:endParaRPr>
          </a:p>
          <a:p>
            <a:pPr algn="l" defTabSz="404813" eaLnBrk="0" hangingPunct="0">
              <a:lnSpc>
                <a:spcPct val="95000"/>
              </a:lnSpc>
            </a:pPr>
            <a:r>
              <a:rPr lang="en-US" sz="19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900" b="1" dirty="0">
              <a:latin typeface="Times New Roman" pitchFamily="18" charset="0"/>
            </a:endParaRPr>
          </a:p>
          <a:p>
            <a:pPr algn="l" defTabSz="404813" eaLnBrk="0" hangingPunct="0">
              <a:lnSpc>
                <a:spcPct val="95000"/>
              </a:lnSpc>
            </a:pPr>
            <a:endParaRPr lang="en-US" sz="1300" dirty="0">
              <a:latin typeface="Times New Roman" pitchFamily="18" charset="0"/>
            </a:endParaRPr>
          </a:p>
        </p:txBody>
      </p:sp>
      <p:sp>
        <p:nvSpPr>
          <p:cNvPr id="2090" name="Text Box 42"/>
          <p:cNvSpPr txBox="1">
            <a:spLocks noChangeArrowheads="1"/>
          </p:cNvSpPr>
          <p:nvPr/>
        </p:nvSpPr>
        <p:spPr bwMode="auto">
          <a:xfrm>
            <a:off x="2663058" y="4805062"/>
            <a:ext cx="9829800" cy="1169147"/>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7200" b="1" dirty="0"/>
              <a:t>Introduction</a:t>
            </a:r>
          </a:p>
        </p:txBody>
      </p:sp>
      <p:sp>
        <p:nvSpPr>
          <p:cNvPr id="2091" name="Text Box 43"/>
          <p:cNvSpPr txBox="1">
            <a:spLocks noChangeArrowheads="1"/>
          </p:cNvSpPr>
          <p:nvPr/>
        </p:nvSpPr>
        <p:spPr bwMode="auto">
          <a:xfrm>
            <a:off x="16933473" y="14073926"/>
            <a:ext cx="9829800" cy="1169147"/>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7200" b="1" dirty="0"/>
              <a:t>Results</a:t>
            </a:r>
          </a:p>
        </p:txBody>
      </p:sp>
      <p:sp>
        <p:nvSpPr>
          <p:cNvPr id="2097" name="Text Box 49"/>
          <p:cNvSpPr txBox="1">
            <a:spLocks noChangeArrowheads="1"/>
          </p:cNvSpPr>
          <p:nvPr/>
        </p:nvSpPr>
        <p:spPr bwMode="auto">
          <a:xfrm>
            <a:off x="39393813" y="1493838"/>
            <a:ext cx="3657600" cy="1362075"/>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Logo</a:t>
            </a:r>
          </a:p>
          <a:p>
            <a:pPr defTabSz="2908300">
              <a:spcBef>
                <a:spcPct val="50000"/>
              </a:spcBef>
            </a:pPr>
            <a:endParaRPr lang="en-US" sz="1900">
              <a:solidFill>
                <a:srgbClr val="FF0000"/>
              </a:solidFill>
            </a:endParaRPr>
          </a:p>
        </p:txBody>
      </p:sp>
      <p:sp>
        <p:nvSpPr>
          <p:cNvPr id="24" name="Rectangle 35"/>
          <p:cNvSpPr>
            <a:spLocks noChangeArrowheads="1"/>
          </p:cNvSpPr>
          <p:nvPr/>
        </p:nvSpPr>
        <p:spPr bwMode="auto">
          <a:xfrm>
            <a:off x="32007640" y="7460894"/>
            <a:ext cx="8850312" cy="1497724"/>
          </a:xfrm>
          <a:prstGeom prst="rect">
            <a:avLst/>
          </a:prstGeom>
          <a:solidFill>
            <a:schemeClr val="bg1"/>
          </a:solidFill>
          <a:ln w="9525">
            <a:solidFill>
              <a:schemeClr val="tx1"/>
            </a:solidFill>
            <a:miter lim="800000"/>
            <a:headEnd/>
            <a:tailEnd/>
          </a:ln>
          <a:effectLst/>
        </p:spPr>
        <p:txBody>
          <a:bodyPr wrap="none" lIns="60559" tIns="30280" rIns="60559" bIns="30280" anchor="ctr"/>
          <a:lstStyle/>
          <a:p>
            <a:pPr defTabSz="606425" eaLnBrk="0" hangingPunct="0"/>
            <a:r>
              <a:rPr lang="en-US" sz="2900" dirty="0">
                <a:latin typeface="Times New Roman" pitchFamily="18" charset="0"/>
              </a:rPr>
              <a:t>CHART or PICTURE</a:t>
            </a:r>
          </a:p>
        </p:txBody>
      </p:sp>
    </p:spTree>
  </p:cSld>
  <p:clrMapOvr>
    <a:masterClrMapping/>
  </p:clrMapOvr>
</p:sld>
</file>

<file path=ppt/theme/theme1.xml><?xml version="1.0" encoding="utf-8"?>
<a:theme xmlns:a="http://schemas.openxmlformats.org/drawingml/2006/main" name="Default Design">
  <a:themeElements>
    <a:clrScheme name="Custom 2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908300" rtl="0" eaLnBrk="1" fontAlgn="base" latinLnBrk="0" hangingPunct="1">
          <a:lnSpc>
            <a:spcPct val="100000"/>
          </a:lnSpc>
          <a:spcBef>
            <a:spcPct val="0"/>
          </a:spcBef>
          <a:spcAft>
            <a:spcPct val="0"/>
          </a:spcAft>
          <a:buClrTx/>
          <a:buSzTx/>
          <a:buFontTx/>
          <a:buNone/>
          <a:tabLst/>
          <a:defRPr kumimoji="0" lang="en-US" sz="57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908300" rtl="0" eaLnBrk="1" fontAlgn="base" latinLnBrk="0" hangingPunct="1">
          <a:lnSpc>
            <a:spcPct val="100000"/>
          </a:lnSpc>
          <a:spcBef>
            <a:spcPct val="0"/>
          </a:spcBef>
          <a:spcAft>
            <a:spcPct val="0"/>
          </a:spcAft>
          <a:buClrTx/>
          <a:buSzTx/>
          <a:buFontTx/>
          <a:buNone/>
          <a:tabLst/>
          <a:defRPr kumimoji="0" lang="en-US" sz="57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646</Words>
  <Application>Microsoft Office PowerPoint</Application>
  <PresentationFormat>Custom</PresentationFormat>
  <Paragraphs>54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Horizontal Template</dc:title>
  <dc:creator>Ethan Shulda</dc:creator>
  <dc:description>©MegaPrint Inc. 2009</dc:description>
  <cp:lastModifiedBy>Jay Buckley</cp:lastModifiedBy>
  <cp:revision>33</cp:revision>
  <dcterms:created xsi:type="dcterms:W3CDTF">2008-12-04T00:20:37Z</dcterms:created>
  <dcterms:modified xsi:type="dcterms:W3CDTF">2013-09-25T17:43:57Z</dcterms:modified>
  <cp:category>Research Poster</cp:category>
</cp:coreProperties>
</file>